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67" r:id="rId20"/>
    <p:sldId id="269" r:id="rId21"/>
    <p:sldId id="278" r:id="rId22"/>
    <p:sldId id="279" r:id="rId23"/>
    <p:sldId id="259" r:id="rId24"/>
    <p:sldId id="260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5" y="1376039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79795-822A-455A-81B5-35ADABF8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C9237E5-4FE7-4311-9523-A7E4BECE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6" y="1132307"/>
            <a:ext cx="10091213" cy="57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1524000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3522601" cy="344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Szélesvásznú</PresentationFormat>
  <Paragraphs>85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0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Projekt vezetésére felhasználtuk a githubot:</vt:lpstr>
      <vt:lpstr>Segítségek/segítőink: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Tanuló</cp:lastModifiedBy>
  <cp:revision>277</cp:revision>
  <dcterms:created xsi:type="dcterms:W3CDTF">2025-11-06T08:17:46Z</dcterms:created>
  <dcterms:modified xsi:type="dcterms:W3CDTF">2026-01-22T12:20:38Z</dcterms:modified>
</cp:coreProperties>
</file>